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7"/>
    <p:restoredTop sz="96327"/>
  </p:normalViewPr>
  <p:slideViewPr>
    <p:cSldViewPr snapToGrid="0" snapToObjects="1">
      <p:cViewPr varScale="1">
        <p:scale>
          <a:sx n="71" d="100"/>
          <a:sy n="71" d="100"/>
        </p:scale>
        <p:origin x="8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B0D8098-4D75-4DE6-AB35-E504A7A1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E846A45-676B-4868-AABC-D527AF23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285618" y="951"/>
            <a:ext cx="3906382" cy="6356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13561" y="-29816"/>
            <a:ext cx="1353782" cy="63804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8EA937D6-6452-5C41-AC2B-15A81749185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01882" y="6453254"/>
            <a:ext cx="238167" cy="3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9ADB88-BCE3-D5BA-F521-E681E825B2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72" y="2781"/>
            <a:ext cx="12187056" cy="68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DBAAF89-E1F7-47C9-8988-3760FC9C2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C6B385-639E-4379-AD9C-CE94A4EC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12246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Colleen Seaver</cp:lastModifiedBy>
  <cp:revision>90</cp:revision>
  <dcterms:created xsi:type="dcterms:W3CDTF">2021-02-17T02:31:40Z</dcterms:created>
  <dcterms:modified xsi:type="dcterms:W3CDTF">2023-06-05T17:29:33Z</dcterms:modified>
</cp:coreProperties>
</file>